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7" r:id="rId16"/>
    <p:sldId id="272" r:id="rId17"/>
    <p:sldId id="278" r:id="rId18"/>
    <p:sldId id="273" r:id="rId19"/>
    <p:sldId id="274" r:id="rId20"/>
    <p:sldId id="279" r:id="rId21"/>
    <p:sldId id="275" r:id="rId22"/>
    <p:sldId id="269" r:id="rId23"/>
    <p:sldId id="27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6E40-A204-8161-ED8C-73308639B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24526-3208-FD95-18E9-363AEFB67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611A-1186-0A42-A80A-A54D734C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B6FB6-FE53-BA5C-50A1-8F5EF7D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54773-DFC3-76DE-D6C0-B2784D7D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35BF-E0AA-486B-EA23-A81FECDA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1D775-659B-2630-8C9C-8A0AF0C3D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A87FA-04BB-B3E2-BB96-22A387C2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5F462-958F-485D-7AD0-D5E79011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10459-E0B1-4FDD-C657-67BBAD6B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24E88E-85AF-E149-E6DE-5E4BF1C17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F0FAF-E5CE-8075-FD6D-A192CB064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7291-8E28-4344-5283-267086EA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E2FCC-41B0-8BE1-010A-6BE94533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36DF8-C20E-3DD4-D4E2-4693AC03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FD69-E74E-3E45-ABEF-BB743008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BB5E1-2D84-E51C-37AC-48160400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ADCA3-351B-D55C-228A-E64D5205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1670F-2014-F963-8BB0-4E69FD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948EC-86CA-987E-5275-9D27D28D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1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32713-2B7C-DB93-0477-3716624FC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53477-AC87-F87C-AB48-3D5820E97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856A3-9A59-CBFC-BB29-DA6FC63F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FA049-BEF1-0755-DF98-3DEF1E7A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B73-F035-469D-10DF-211F9263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9BDAA-0593-3704-3545-4644C269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ECCAB-7E8B-3227-C165-397D46A50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8F577-D41D-08E0-BD57-E811A589B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89A1C-DC3D-D8D2-074C-E3DC6211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C6FF8-C6CF-0065-B595-DF48882D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25468-A9BD-4B5F-5C58-7BDF6A05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1480-2537-2D30-4311-997DC52B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E45B3-05F3-28E5-C8B8-8761C4656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8589D-B03B-AEBB-AE99-5211C35AF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A5174-D043-B365-BCC0-0E1D9586E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2E29F-93AF-C0FD-EA70-07E19CD4C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70376-6F65-2AF4-D6E7-F1368A24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1C709-972F-EA17-1B4A-836991D5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E981-0CCA-EAEB-AEBB-44ECBB67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FA71-D4C7-D31F-8964-BAADE622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28ADF-FBAB-6139-570E-E9AD2895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F2D10-A400-9337-4E10-88A0D640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8E8E-7ECB-65EB-98DC-57065B1B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8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945F5-8C3E-DBA2-29E6-E90D258C5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88C33-9FEA-085B-1739-6D8ABFD7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39B7D-7D99-0542-FC09-EA97A7D5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4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75C0A-2086-FFC4-090B-3F78ABA7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2B24-4F5E-0160-26C0-A2138B35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E01C1-B797-D1ED-70FA-A46E3EE7B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9B528-17E2-0378-B7FC-1899159F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5B965-06B3-DB90-7F2D-FC6DDAE0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9C7E9-6EC7-58F7-1F6D-0406D1C1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5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CD2A-AFAA-2C02-61B6-3C30FCDB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8C8847-212B-59AC-6B7F-166EC44B1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AFCB-980C-407A-ADE1-EE9E53FB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3544C-E307-C0BA-6684-504999B5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29355-1E92-CE47-4B8D-E0D68C77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FAA59-6AAF-9932-24A9-C44ACBCA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257A8-4315-32B2-5350-6552BB09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90C38-AEDC-6FC3-B512-7B154800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84C49-FE68-FD70-B0E7-3BFC80121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EE8C-DA6D-4BD4-8F58-4966B60242C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5AE9A-36AF-5E1E-E53E-2ED03804E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C4AC-E55C-630B-5617-0D5C37E4B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ED65F-020D-4020-B339-82EC5015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212A-F0EF-4669-06F4-2BEBE50AC8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92109-33A6-BE1C-CF13-2A7B99415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G7JuoqVFpy">
            <a:hlinkClick r:id="" action="ppaction://media"/>
            <a:extLst>
              <a:ext uri="{FF2B5EF4-FFF2-40B4-BE49-F238E27FC236}">
                <a16:creationId xmlns:a16="http://schemas.microsoft.com/office/drawing/2014/main" id="{E3A8809F-B8CD-78E3-C5D3-7F7C3D69F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6DF7670E-957C-A5EC-836D-DFC080EF5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" y="0"/>
            <a:ext cx="11748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application&#10;&#10;Description automatically generated with low confidence">
            <a:extLst>
              <a:ext uri="{FF2B5EF4-FFF2-40B4-BE49-F238E27FC236}">
                <a16:creationId xmlns:a16="http://schemas.microsoft.com/office/drawing/2014/main" id="{571FB8BE-DFEB-4DD6-D72E-F0285E083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" y="99548"/>
            <a:ext cx="11793596" cy="6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9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VInk9Wqfg8">
            <a:hlinkClick r:id="" action="ppaction://media"/>
            <a:extLst>
              <a:ext uri="{FF2B5EF4-FFF2-40B4-BE49-F238E27FC236}">
                <a16:creationId xmlns:a16="http://schemas.microsoft.com/office/drawing/2014/main" id="{3F2A4E3E-E928-9D2B-2D6A-0EC4459FF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2B23B56F-43DB-A413-D3EE-AC0E1632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" y="0"/>
            <a:ext cx="121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2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&#10;&#10;Description automatically generated with medium confidence">
            <a:extLst>
              <a:ext uri="{FF2B5EF4-FFF2-40B4-BE49-F238E27FC236}">
                <a16:creationId xmlns:a16="http://schemas.microsoft.com/office/drawing/2014/main" id="{0E2E56C6-587D-4B06-3AA2-B976A9E51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4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2B23B56F-43DB-A413-D3EE-AC0E1632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" y="0"/>
            <a:ext cx="121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3BF4302-B0EE-3D06-5F38-5996D5D47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47"/>
            <a:ext cx="12192000" cy="65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8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2B23B56F-43DB-A413-D3EE-AC0E1632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" y="0"/>
            <a:ext cx="121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61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D7461A45-D929-6ACB-8E95-5EBF00C0D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90"/>
            <a:ext cx="12192000" cy="65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9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software, operating system&#10;&#10;Description automatically generated">
            <a:extLst>
              <a:ext uri="{FF2B5EF4-FFF2-40B4-BE49-F238E27FC236}">
                <a16:creationId xmlns:a16="http://schemas.microsoft.com/office/drawing/2014/main" id="{F01D4269-9286-F366-4CC7-9FDFF41D7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41"/>
            <a:ext cx="12192000" cy="65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0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g4DvjOmCa0">
            <a:hlinkClick r:id="" action="ppaction://media"/>
            <a:extLst>
              <a:ext uri="{FF2B5EF4-FFF2-40B4-BE49-F238E27FC236}">
                <a16:creationId xmlns:a16="http://schemas.microsoft.com/office/drawing/2014/main" id="{106AFC95-D843-0D36-CCFA-42C5F9601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2B23B56F-43DB-A413-D3EE-AC0E1632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" y="0"/>
            <a:ext cx="1212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8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human face, screenshot&#10;&#10;Description automatically generated">
            <a:extLst>
              <a:ext uri="{FF2B5EF4-FFF2-40B4-BE49-F238E27FC236}">
                <a16:creationId xmlns:a16="http://schemas.microsoft.com/office/drawing/2014/main" id="{B02ABA7F-DDB4-C170-6306-5D89DC9B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40"/>
            <a:ext cx="12192000" cy="65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N18yWuQ1FZ">
            <a:hlinkClick r:id="" action="ppaction://media"/>
            <a:extLst>
              <a:ext uri="{FF2B5EF4-FFF2-40B4-BE49-F238E27FC236}">
                <a16:creationId xmlns:a16="http://schemas.microsoft.com/office/drawing/2014/main" id="{A1F59306-38EF-8AFF-1DB9-FA4D0F64C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avZcw0I7zC">
            <a:hlinkClick r:id="" action="ppaction://media"/>
            <a:extLst>
              <a:ext uri="{FF2B5EF4-FFF2-40B4-BE49-F238E27FC236}">
                <a16:creationId xmlns:a16="http://schemas.microsoft.com/office/drawing/2014/main" id="{1C6DA047-88AD-3E98-A20F-89D95F68B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4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qYmED56mOn">
            <a:hlinkClick r:id="" action="ppaction://media"/>
            <a:extLst>
              <a:ext uri="{FF2B5EF4-FFF2-40B4-BE49-F238E27FC236}">
                <a16:creationId xmlns:a16="http://schemas.microsoft.com/office/drawing/2014/main" id="{D0650712-BAEB-12F9-A447-EEA4E55E7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noRW3oS88L">
            <a:hlinkClick r:id="" action="ppaction://media"/>
            <a:extLst>
              <a:ext uri="{FF2B5EF4-FFF2-40B4-BE49-F238E27FC236}">
                <a16:creationId xmlns:a16="http://schemas.microsoft.com/office/drawing/2014/main" id="{40A633D7-BC06-C3B5-DAA3-ACA7D49CD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QF4yG4SuzC">
            <a:hlinkClick r:id="" action="ppaction://media"/>
            <a:extLst>
              <a:ext uri="{FF2B5EF4-FFF2-40B4-BE49-F238E27FC236}">
                <a16:creationId xmlns:a16="http://schemas.microsoft.com/office/drawing/2014/main" id="{6C1DEFA8-16D2-50F2-06F7-51C0E96F5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GhrafXtb1v">
            <a:hlinkClick r:id="" action="ppaction://media"/>
            <a:extLst>
              <a:ext uri="{FF2B5EF4-FFF2-40B4-BE49-F238E27FC236}">
                <a16:creationId xmlns:a16="http://schemas.microsoft.com/office/drawing/2014/main" id="{DEB13C86-F389-C156-78A8-A0AE46717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nDtLRLlMOs">
            <a:hlinkClick r:id="" action="ppaction://media"/>
            <a:extLst>
              <a:ext uri="{FF2B5EF4-FFF2-40B4-BE49-F238E27FC236}">
                <a16:creationId xmlns:a16="http://schemas.microsoft.com/office/drawing/2014/main" id="{AFF0CD84-6D64-A5A0-C5BE-C897032A20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2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4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juDKBLY4y">
            <a:hlinkClick r:id="" action="ppaction://media"/>
            <a:extLst>
              <a:ext uri="{FF2B5EF4-FFF2-40B4-BE49-F238E27FC236}">
                <a16:creationId xmlns:a16="http://schemas.microsoft.com/office/drawing/2014/main" id="{A0734478-DCA8-049E-7657-6CDEF85EAB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3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1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kjDBxixvOP">
            <a:hlinkClick r:id="" action="ppaction://media"/>
            <a:extLst>
              <a:ext uri="{FF2B5EF4-FFF2-40B4-BE49-F238E27FC236}">
                <a16:creationId xmlns:a16="http://schemas.microsoft.com/office/drawing/2014/main" id="{EA25E714-90DE-BA3D-C62A-A0C10B178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4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5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23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UNMC-NMC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Ingram, Deanna</dc:creator>
  <cp:lastModifiedBy>Ingram, Deanna</cp:lastModifiedBy>
  <cp:revision>2</cp:revision>
  <dcterms:created xsi:type="dcterms:W3CDTF">2023-06-05T15:32:22Z</dcterms:created>
  <dcterms:modified xsi:type="dcterms:W3CDTF">2023-06-05T16:34:47Z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98AC65C7-20A7-4EE7-8CA7-1AFE3E09D76E</vt:lpwstr>
  </property>
  <property fmtid="{D5CDD505-2E9C-101B-9397-08002B2CF9AE}" pid="3" name="ArticulatePath">
    <vt:lpwstr>Presentation1</vt:lpwstr>
  </property>
</Properties>
</file>